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398" r:id="rId3"/>
    <p:sldId id="399" r:id="rId4"/>
    <p:sldId id="343" r:id="rId5"/>
    <p:sldId id="460" r:id="rId6"/>
    <p:sldId id="445" r:id="rId7"/>
    <p:sldId id="453" r:id="rId8"/>
    <p:sldId id="454" r:id="rId9"/>
    <p:sldId id="459" r:id="rId10"/>
    <p:sldId id="446" r:id="rId11"/>
    <p:sldId id="455" r:id="rId12"/>
    <p:sldId id="447" r:id="rId13"/>
    <p:sldId id="456" r:id="rId14"/>
    <p:sldId id="448" r:id="rId15"/>
    <p:sldId id="458" r:id="rId16"/>
    <p:sldId id="457" r:id="rId17"/>
    <p:sldId id="449" r:id="rId18"/>
    <p:sldId id="258" r:id="rId19"/>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12" autoAdjust="0"/>
  </p:normalViewPr>
  <p:slideViewPr>
    <p:cSldViewPr>
      <p:cViewPr varScale="1">
        <p:scale>
          <a:sx n="95" d="100"/>
          <a:sy n="95" d="100"/>
        </p:scale>
        <p:origin x="2480" y="2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42296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101681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50392" y="4059412"/>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746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19400" y="380575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a wise decision</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0056" y="3745775"/>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13921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171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Tree>
    <p:extLst>
      <p:ext uri="{BB962C8B-B14F-4D97-AF65-F5344CB8AC3E}">
        <p14:creationId xmlns:p14="http://schemas.microsoft.com/office/powerpoint/2010/main" val="348865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587011" y="1543723"/>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7" name="Picture 6"/>
          <p:cNvPicPr>
            <a:picLocks noChangeAspect="1"/>
          </p:cNvPicPr>
          <p:nvPr/>
        </p:nvPicPr>
        <p:blipFill>
          <a:blip r:embed="rId4"/>
          <a:stretch>
            <a:fillRect/>
          </a:stretch>
        </p:blipFill>
        <p:spPr>
          <a:xfrm>
            <a:off x="6847128" y="1579088"/>
            <a:ext cx="1607847" cy="951200"/>
          </a:xfrm>
          <a:prstGeom prst="rect">
            <a:avLst/>
          </a:prstGeom>
        </p:spPr>
      </p:pic>
      <p:pic>
        <p:nvPicPr>
          <p:cNvPr id="8" name="Picture 7"/>
          <p:cNvPicPr>
            <a:picLocks noChangeAspect="1"/>
          </p:cNvPicPr>
          <p:nvPr/>
        </p:nvPicPr>
        <p:blipFill>
          <a:blip r:embed="rId5"/>
          <a:stretch>
            <a:fillRect/>
          </a:stretch>
        </p:blipFill>
        <p:spPr>
          <a:xfrm>
            <a:off x="5083079" y="2686457"/>
            <a:ext cx="1624098" cy="975328"/>
          </a:xfrm>
          <a:prstGeom prst="rect">
            <a:avLst/>
          </a:prstGeom>
        </p:spPr>
      </p:pic>
      <p:pic>
        <p:nvPicPr>
          <p:cNvPr id="9" name="Picture 8"/>
          <p:cNvPicPr>
            <a:picLocks noChangeAspect="1"/>
          </p:cNvPicPr>
          <p:nvPr/>
        </p:nvPicPr>
        <p:blipFill>
          <a:blip r:embed="rId6"/>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967" y="3136076"/>
            <a:ext cx="3459707" cy="6858000"/>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254879"/>
            <a:ext cx="3459707" cy="6858000"/>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6411" y="731650"/>
            <a:ext cx="3459707" cy="6858000"/>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61747" y="2362200"/>
            <a:ext cx="3459707" cy="6858000"/>
          </a:xfrm>
          <a:prstGeom prst="rect">
            <a:avLst/>
          </a:prstGeom>
        </p:spPr>
      </p:pic>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5" name="Picture 4"/>
          <p:cNvPicPr>
            <a:picLocks noChangeAspect="1"/>
          </p:cNvPicPr>
          <p:nvPr/>
        </p:nvPicPr>
        <p:blipFill>
          <a:blip r:embed="rId4"/>
          <a:stretch>
            <a:fillRect/>
          </a:stretch>
        </p:blipFill>
        <p:spPr>
          <a:xfrm>
            <a:off x="5091507" y="1579090"/>
            <a:ext cx="1615670" cy="951198"/>
          </a:xfrm>
          <a:prstGeom prst="rect">
            <a:avLst/>
          </a:prstGeom>
        </p:spPr>
      </p:pic>
      <p:pic>
        <p:nvPicPr>
          <p:cNvPr id="7" name="Picture 6"/>
          <p:cNvPicPr>
            <a:picLocks noChangeAspect="1"/>
          </p:cNvPicPr>
          <p:nvPr/>
        </p:nvPicPr>
        <p:blipFill>
          <a:blip r:embed="rId5"/>
          <a:stretch>
            <a:fillRect/>
          </a:stretch>
        </p:blipFill>
        <p:spPr>
          <a:xfrm>
            <a:off x="6847128" y="1579088"/>
            <a:ext cx="1607847" cy="951200"/>
          </a:xfrm>
          <a:prstGeom prst="rect">
            <a:avLst/>
          </a:prstGeom>
        </p:spPr>
      </p:pic>
      <p:pic>
        <p:nvPicPr>
          <p:cNvPr id="8" name="Picture 7"/>
          <p:cNvPicPr>
            <a:picLocks noChangeAspect="1"/>
          </p:cNvPicPr>
          <p:nvPr/>
        </p:nvPicPr>
        <p:blipFill>
          <a:blip r:embed="rId6"/>
          <a:stretch>
            <a:fillRect/>
          </a:stretch>
        </p:blipFill>
        <p:spPr>
          <a:xfrm>
            <a:off x="5083079" y="2686457"/>
            <a:ext cx="1624098" cy="975328"/>
          </a:xfrm>
          <a:prstGeom prst="rect">
            <a:avLst/>
          </a:prstGeom>
        </p:spPr>
      </p:pic>
      <p:pic>
        <p:nvPicPr>
          <p:cNvPr id="9" name="Picture 8"/>
          <p:cNvPicPr>
            <a:picLocks noChangeAspect="1"/>
          </p:cNvPicPr>
          <p:nvPr/>
        </p:nvPicPr>
        <p:blipFill>
          <a:blip r:embed="rId7"/>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57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884226" y="2635525"/>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3857624" y="1418194"/>
            <a:ext cx="520467" cy="231088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18523" y="1616542"/>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468872" y="3778382"/>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363923" y="5393964"/>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886311" y="3183435"/>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979742" y="4861445"/>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031118" y="4251083"/>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712852" y="4099085"/>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3633154" y="1815645"/>
            <a:ext cx="5106092" cy="1380824"/>
          </a:xfrm>
          <a:solidFill>
            <a:schemeClr val="accent3">
              <a:lumMod val="20000"/>
              <a:lumOff val="80000"/>
            </a:schemeClr>
          </a:solidFill>
          <a:ln>
            <a:solidFill>
              <a:schemeClr val="tx2">
                <a:lumMod val="40000"/>
                <a:lumOff val="60000"/>
              </a:schemeClr>
            </a:solidFill>
          </a:ln>
        </p:spPr>
        <p:txBody>
          <a:bodyPr>
            <a:normAutofit/>
          </a:bodyPr>
          <a:lstStyle/>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Annotation: The second release data was annotated by our team members while the first release was annotated by Sponsor.</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3651990" y="3540030"/>
            <a:ext cx="5087255" cy="637179"/>
          </a:xfrm>
          <a:prstGeom prst="rect">
            <a:avLst/>
          </a:prstGeom>
          <a:solidFill>
            <a:schemeClr val="accent3">
              <a:lumMod val="20000"/>
              <a:lumOff val="80000"/>
            </a:schemeClr>
          </a:solidFill>
          <a:ln>
            <a:solidFill>
              <a:schemeClr val="tx2">
                <a:lumMod val="40000"/>
                <a:lumOff val="60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latin typeface="Arial" panose="020B0604020202020204" pitchFamily="34" charset="0"/>
                <a:cs typeface="Arial" panose="020B0604020202020204" pitchFamily="34" charset="0"/>
              </a:rPr>
              <a:t>From: Generative Adversarial Network</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grpSp>
        <p:nvGrpSpPr>
          <p:cNvPr id="6" name="组合 130">
            <a:extLst>
              <a:ext uri="{FF2B5EF4-FFF2-40B4-BE49-F238E27FC236}">
                <a16:creationId xmlns:a16="http://schemas.microsoft.com/office/drawing/2014/main" id="{F15A1DD1-42B4-4BA3-A871-2E04CC838EC2}"/>
              </a:ext>
            </a:extLst>
          </p:cNvPr>
          <p:cNvGrpSpPr/>
          <p:nvPr/>
        </p:nvGrpSpPr>
        <p:grpSpPr>
          <a:xfrm>
            <a:off x="2356283" y="1778843"/>
            <a:ext cx="1046002" cy="1380824"/>
            <a:chOff x="8990097" y="121166"/>
            <a:chExt cx="1046002" cy="1380824"/>
          </a:xfrm>
        </p:grpSpPr>
        <p:sp>
          <p:nvSpPr>
            <p:cNvPr id="7" name="流程图: 磁盘 131">
              <a:extLst>
                <a:ext uri="{FF2B5EF4-FFF2-40B4-BE49-F238E27FC236}">
                  <a16:creationId xmlns:a16="http://schemas.microsoft.com/office/drawing/2014/main" id="{55050720-57E0-403A-8F92-1CE1AB2F1EC2}"/>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Real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132">
              <a:extLst>
                <a:ext uri="{FF2B5EF4-FFF2-40B4-BE49-F238E27FC236}">
                  <a16:creationId xmlns:a16="http://schemas.microsoft.com/office/drawing/2014/main" id="{94E9F635-307E-4763-B304-55AF98297E1F}"/>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30">
            <a:extLst>
              <a:ext uri="{FF2B5EF4-FFF2-40B4-BE49-F238E27FC236}">
                <a16:creationId xmlns:a16="http://schemas.microsoft.com/office/drawing/2014/main" id="{715E01DB-78F4-4305-A29B-AD94C2702D80}"/>
              </a:ext>
            </a:extLst>
          </p:cNvPr>
          <p:cNvGrpSpPr/>
          <p:nvPr/>
        </p:nvGrpSpPr>
        <p:grpSpPr>
          <a:xfrm>
            <a:off x="2403094" y="3566028"/>
            <a:ext cx="1046002" cy="1380824"/>
            <a:chOff x="8990097" y="121166"/>
            <a:chExt cx="1046002" cy="1380824"/>
          </a:xfrm>
        </p:grpSpPr>
        <p:sp>
          <p:nvSpPr>
            <p:cNvPr id="10" name="流程图: 磁盘 131">
              <a:extLst>
                <a:ext uri="{FF2B5EF4-FFF2-40B4-BE49-F238E27FC236}">
                  <a16:creationId xmlns:a16="http://schemas.microsoft.com/office/drawing/2014/main" id="{173B9B97-D090-4F6E-AA58-0141FC099AFD}"/>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Fake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32">
              <a:extLst>
                <a:ext uri="{FF2B5EF4-FFF2-40B4-BE49-F238E27FC236}">
                  <a16:creationId xmlns:a16="http://schemas.microsoft.com/office/drawing/2014/main" id="{426F98B6-83D3-4E64-9F8A-4EA30B3D1966}"/>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85">
            <a:extLst>
              <a:ext uri="{FF2B5EF4-FFF2-40B4-BE49-F238E27FC236}">
                <a16:creationId xmlns:a16="http://schemas.microsoft.com/office/drawing/2014/main" id="{E60068DD-A1C5-493F-A987-3E7B388480AF}"/>
              </a:ext>
            </a:extLst>
          </p:cNvPr>
          <p:cNvPicPr>
            <a:picLocks noChangeAspect="1"/>
          </p:cNvPicPr>
          <p:nvPr/>
        </p:nvPicPr>
        <p:blipFill>
          <a:blip r:embed="rId4"/>
          <a:stretch>
            <a:fillRect/>
          </a:stretch>
        </p:blipFill>
        <p:spPr>
          <a:xfrm>
            <a:off x="372803" y="2571750"/>
            <a:ext cx="1724025" cy="857250"/>
          </a:xfrm>
          <a:prstGeom prst="rect">
            <a:avLst/>
          </a:prstGeom>
        </p:spPr>
      </p:pic>
      <p:sp>
        <p:nvSpPr>
          <p:cNvPr id="15" name="椭圆形标注 86">
            <a:extLst>
              <a:ext uri="{FF2B5EF4-FFF2-40B4-BE49-F238E27FC236}">
                <a16:creationId xmlns:a16="http://schemas.microsoft.com/office/drawing/2014/main" id="{E164D732-AD92-4091-8F37-D31C609514A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87">
            <a:extLst>
              <a:ext uri="{FF2B5EF4-FFF2-40B4-BE49-F238E27FC236}">
                <a16:creationId xmlns:a16="http://schemas.microsoft.com/office/drawing/2014/main" id="{EA050760-74EE-4A10-823B-7C11C7092317}"/>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26374629-6AC6-439C-9E63-D447280C157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1">
            <a:extLst>
              <a:ext uri="{FF2B5EF4-FFF2-40B4-BE49-F238E27FC236}">
                <a16:creationId xmlns:a16="http://schemas.microsoft.com/office/drawing/2014/main" id="{1D892028-3475-4171-BF2C-6620EBCE2D35}"/>
              </a:ext>
            </a:extLst>
          </p:cNvPr>
          <p:cNvPicPr>
            <a:picLocks noChangeAspect="1"/>
          </p:cNvPicPr>
          <p:nvPr/>
        </p:nvPicPr>
        <p:blipFill>
          <a:blip r:embed="rId6"/>
          <a:stretch>
            <a:fillRect/>
          </a:stretch>
        </p:blipFill>
        <p:spPr>
          <a:xfrm rot="5400000" flipH="1">
            <a:off x="1476315" y="1786597"/>
            <a:ext cx="472963" cy="457456"/>
          </a:xfrm>
          <a:prstGeom prst="rect">
            <a:avLst/>
          </a:prstGeom>
        </p:spPr>
      </p:pic>
      <p:pic>
        <p:nvPicPr>
          <p:cNvPr id="21" name="图片 10">
            <a:extLst>
              <a:ext uri="{FF2B5EF4-FFF2-40B4-BE49-F238E27FC236}">
                <a16:creationId xmlns:a16="http://schemas.microsoft.com/office/drawing/2014/main" id="{F550AE66-0E1F-4712-9827-F24A929E8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84" y="3625612"/>
            <a:ext cx="1981200" cy="1200150"/>
          </a:xfrm>
          <a:prstGeom prst="rect">
            <a:avLst/>
          </a:prstGeom>
        </p:spPr>
      </p:pic>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45546" y="1987441"/>
            <a:ext cx="2836630" cy="715962"/>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a:p>
            <a:pPr marL="0" indent="0">
              <a:buNone/>
            </a:pPr>
            <a:r>
              <a:rPr lang="en-US" sz="1600" dirty="0">
                <a:latin typeface="Times New Roman" panose="02020603050405020304" pitchFamily="18" charset="0"/>
                <a:cs typeface="Times New Roman" panose="02020603050405020304" pitchFamily="18" charset="0"/>
              </a:rPr>
              <a:t>To: </a:t>
            </a:r>
            <a:r>
              <a:rPr lang="en-US" sz="1600" b="1" dirty="0">
                <a:latin typeface="Times New Roman" panose="02020603050405020304" pitchFamily="18" charset="0"/>
                <a:cs typeface="Times New Roman" panose="02020603050405020304" pitchFamily="18" charset="0"/>
              </a:rPr>
              <a:t>Denoise the Images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4572000" y="1662984"/>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435023" y="284631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67914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0"/>
            <a:ext cx="8001000" cy="1600199"/>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403899"/>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4290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41148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85554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125535</TotalTime>
  <Words>1309</Words>
  <Application>Microsoft Macintosh PowerPoint</Application>
  <PresentationFormat>On-screen Show (4:3)</PresentationFormat>
  <Paragraphs>191</Paragraphs>
  <Slides>17</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Gotham-Book</vt:lpstr>
      <vt:lpstr>Gotham-Medium</vt:lpstr>
      <vt:lpstr>微软雅黑</vt:lpstr>
      <vt:lpstr>Arial</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479</cp:revision>
  <dcterms:created xsi:type="dcterms:W3CDTF">2015-02-18T20:10:19Z</dcterms:created>
  <dcterms:modified xsi:type="dcterms:W3CDTF">2022-03-17T17:46:45Z</dcterms:modified>
</cp:coreProperties>
</file>